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65A9D2-202B-4BB5-8E48-EE6891DEC04A}">
  <a:tblStyle styleId="{2765A9D2-202B-4BB5-8E48-EE6891DEC0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d88b8529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d88b8529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88b8529c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88b8529c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d88b8529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d88b8529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5.png"/><Relationship Id="rId4" Type="http://schemas.openxmlformats.org/officeDocument/2006/relationships/image" Target="../media/image9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4.png"/><Relationship Id="rId4" Type="http://schemas.openxmlformats.org/officeDocument/2006/relationships/image" Target="../media/image6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Relationship Id="rId7" Type="http://schemas.openxmlformats.org/officeDocument/2006/relationships/image" Target="../media/image81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9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Relationship Id="rId5" Type="http://schemas.openxmlformats.org/officeDocument/2006/relationships/image" Target="../media/image88.png"/><Relationship Id="rId6" Type="http://schemas.openxmlformats.org/officeDocument/2006/relationships/image" Target="../media/image83.png"/><Relationship Id="rId7" Type="http://schemas.openxmlformats.org/officeDocument/2006/relationships/image" Target="../media/image82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1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Open Web Port</a:t>
            </a:r>
            <a:endParaRPr/>
          </a:p>
        </p:txBody>
      </p:sp>
      <p:sp>
        <p:nvSpPr>
          <p:cNvPr id="1107" name="Google Shape;110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ran an nmap scan to look for any open ports on the target’s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1" name="Google Shape;111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scan returned with: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 Host 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998 closed ports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 ports open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Port 22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Port 80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open web port (port 80) allowed me to gain access to the secret folders.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9" name="Google Shape;111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1" name="Google Shape;11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50" y="1574532"/>
            <a:ext cx="2914650" cy="194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 Password</a:t>
            </a:r>
            <a:endParaRPr/>
          </a:p>
        </p:txBody>
      </p:sp>
      <p:sp>
        <p:nvSpPr>
          <p:cNvPr id="1127" name="Google Shape;112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4"/>
          <p:cNvSpPr/>
          <p:nvPr/>
        </p:nvSpPr>
        <p:spPr>
          <a:xfrm flipH="1">
            <a:off x="724275" y="1413313"/>
            <a:ext cx="2428500" cy="279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4"/>
          <p:cNvSpPr txBox="1"/>
          <p:nvPr/>
        </p:nvSpPr>
        <p:spPr>
          <a:xfrm>
            <a:off x="724269" y="1413356"/>
            <a:ext cx="2371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Hydra with a password list. The rockyou.txt password list that was easy to find with the command below.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Command: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$ hydra -l ashton -P /root/Downloads/rockyou.txt -s 80 -f 192.168.1.105 http-get /company_folders/secret_folder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4"/>
          <p:cNvGrpSpPr/>
          <p:nvPr/>
        </p:nvGrpSpPr>
        <p:grpSpPr>
          <a:xfrm>
            <a:off x="457174" y="887838"/>
            <a:ext cx="533372" cy="472906"/>
            <a:chOff x="457200" y="1378813"/>
            <a:chExt cx="695400" cy="695450"/>
          </a:xfrm>
        </p:grpSpPr>
        <p:sp>
          <p:nvSpPr>
            <p:cNvPr id="1131" name="Google Shape;113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64"/>
          <p:cNvGrpSpPr/>
          <p:nvPr/>
        </p:nvGrpSpPr>
        <p:grpSpPr>
          <a:xfrm>
            <a:off x="3224209" y="887840"/>
            <a:ext cx="533372" cy="472976"/>
            <a:chOff x="457200" y="1378813"/>
            <a:chExt cx="695400" cy="695450"/>
          </a:xfrm>
        </p:grpSpPr>
        <p:sp>
          <p:nvSpPr>
            <p:cNvPr id="1134" name="Google Shape;113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4"/>
          <p:cNvSpPr/>
          <p:nvPr/>
        </p:nvSpPr>
        <p:spPr>
          <a:xfrm flipH="1">
            <a:off x="3491166" y="1413235"/>
            <a:ext cx="2428500" cy="279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4"/>
          <p:cNvSpPr txBox="1"/>
          <p:nvPr/>
        </p:nvSpPr>
        <p:spPr>
          <a:xfrm>
            <a:off x="3491275" y="1413280"/>
            <a:ext cx="2428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granted me access into ashton’s account, giving me the username and password with the hash for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another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user’s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625" y="2292600"/>
            <a:ext cx="2919425" cy="2501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9" name="Google Shape;11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263" y="887850"/>
            <a:ext cx="2256125" cy="1316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40" name="Google Shape;1140;p64"/>
          <p:cNvGrpSpPr/>
          <p:nvPr/>
        </p:nvGrpSpPr>
        <p:grpSpPr>
          <a:xfrm>
            <a:off x="5991231" y="857565"/>
            <a:ext cx="533372" cy="533480"/>
            <a:chOff x="457200" y="1378813"/>
            <a:chExt cx="695400" cy="695450"/>
          </a:xfrm>
        </p:grpSpPr>
        <p:sp>
          <p:nvSpPr>
            <p:cNvPr id="1141" name="Google Shape;114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Hashed Password</a:t>
            </a:r>
            <a:endParaRPr/>
          </a:p>
        </p:txBody>
      </p:sp>
      <p:sp>
        <p:nvSpPr>
          <p:cNvPr id="1148" name="Google Shape;114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utilized an online tool (crackstation.net) to crack the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2" name="Google Shape;115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5"/>
          <p:cNvSpPr/>
          <p:nvPr/>
        </p:nvSpPr>
        <p:spPr>
          <a:xfrm flipH="1">
            <a:off x="3496050" y="1480575"/>
            <a:ext cx="2428500" cy="123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/>
        </p:nvSpPr>
        <p:spPr>
          <a:xfrm>
            <a:off x="3496050" y="1480625"/>
            <a:ext cx="242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get the user’s (Ryan) password and gain access to the webdav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65"/>
          <p:cNvGrpSpPr/>
          <p:nvPr/>
        </p:nvGrpSpPr>
        <p:grpSpPr>
          <a:xfrm>
            <a:off x="8093831" y="231850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2" name="Google Shape;11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625" y="2901774"/>
            <a:ext cx="4384099" cy="1733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LFI Vulnerability</a:t>
            </a:r>
            <a:endParaRPr/>
          </a:p>
        </p:txBody>
      </p:sp>
      <p:sp>
        <p:nvSpPr>
          <p:cNvPr id="1168" name="Google Shape;116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msfvenom and a meterpreter shell to deliver a payload onto the target’s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1" name="Google Shape;1171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2" name="Google Shape;117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3" name="Google Shape;1173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5" name="Google Shape;117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6" name="Google Shape;1176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the multi/handler exploit in metasploit, I was able to remotely access the target machines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9" name="Google Shape;1179;p66"/>
          <p:cNvGrpSpPr/>
          <p:nvPr/>
        </p:nvGrpSpPr>
        <p:grpSpPr>
          <a:xfrm>
            <a:off x="8104181" y="2493028"/>
            <a:ext cx="533372" cy="533480"/>
            <a:chOff x="457200" y="1378813"/>
            <a:chExt cx="695400" cy="695450"/>
          </a:xfrm>
        </p:grpSpPr>
        <p:sp>
          <p:nvSpPr>
            <p:cNvPr id="1180" name="Google Shape;1180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2" name="Google Shape;11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700" y="2970049"/>
            <a:ext cx="3915975" cy="1763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9" name="Google Shape;1189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5" name="Google Shape;1195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8"/>
          <p:cNvSpPr txBox="1"/>
          <p:nvPr>
            <p:ph idx="1" type="subTitle"/>
          </p:nvPr>
        </p:nvSpPr>
        <p:spPr>
          <a:xfrm>
            <a:off x="367350" y="605225"/>
            <a:ext cx="8299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Network scan began on May 04, 2021 at approximately 22:</a:t>
            </a:r>
            <a:r>
              <a:rPr lang="en" sz="1200"/>
              <a:t>00 hrs</a:t>
            </a:r>
            <a:r>
              <a:rPr lang="en" sz="1200"/>
              <a:t>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51,185 connections at peak with the source IP of 192.168.1.90.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sudden spikes and fluctuations indicates this was a port scan.</a:t>
            </a:r>
            <a:endParaRPr sz="1200"/>
          </a:p>
        </p:txBody>
      </p:sp>
      <p:pic>
        <p:nvPicPr>
          <p:cNvPr id="1198" name="Google Shape;11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25" y="7643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538" y="1496098"/>
            <a:ext cx="7292923" cy="3123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69"/>
          <p:cNvSpPr txBox="1"/>
          <p:nvPr>
            <p:ph idx="1" type="subTitle"/>
          </p:nvPr>
        </p:nvSpPr>
        <p:spPr>
          <a:xfrm>
            <a:off x="367350" y="643675"/>
            <a:ext cx="840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 requests began at 18:00 hours on 05/04/2021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Approximately 48,324 requests were made to the company secret 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Secret folder contained the password hash for Ryan’s account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folder also allowed the attacker to deliver a meterpreter shell payload</a:t>
            </a:r>
            <a:endParaRPr sz="1200"/>
          </a:p>
        </p:txBody>
      </p:sp>
      <p:pic>
        <p:nvPicPr>
          <p:cNvPr id="1208" name="Google Shape;12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25" y="7192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63" y="1945575"/>
            <a:ext cx="8667474" cy="1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70"/>
          <p:cNvSpPr txBox="1"/>
          <p:nvPr>
            <p:ph idx="1" type="subTitle"/>
          </p:nvPr>
        </p:nvSpPr>
        <p:spPr>
          <a:xfrm>
            <a:off x="290650" y="7352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About 48,324 requests were made to access the secret 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8 </a:t>
            </a:r>
            <a:r>
              <a:rPr lang="en" sz="1200"/>
              <a:t>attacks</a:t>
            </a:r>
            <a:r>
              <a:rPr lang="en" sz="1200"/>
              <a:t> were successful</a:t>
            </a:r>
            <a:endParaRPr sz="1200"/>
          </a:p>
        </p:txBody>
      </p:sp>
      <p:pic>
        <p:nvPicPr>
          <p:cNvPr id="1218" name="Google Shape;12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" y="8290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2096350"/>
            <a:ext cx="8439152" cy="1257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71"/>
          <p:cNvSpPr txBox="1"/>
          <p:nvPr>
            <p:ph idx="1" type="subTitle"/>
          </p:nvPr>
        </p:nvSpPr>
        <p:spPr>
          <a:xfrm>
            <a:off x="367350" y="7295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96 requests for the webdav 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requests were for the shell.php and passwd.dav files</a:t>
            </a:r>
            <a:endParaRPr sz="1200"/>
          </a:p>
        </p:txBody>
      </p:sp>
      <p:pic>
        <p:nvPicPr>
          <p:cNvPr id="1228" name="Google Shape;12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0" y="8233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389" y="1530175"/>
            <a:ext cx="4656599" cy="2083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0" name="Google Shape;123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00" y="3855174"/>
            <a:ext cx="7541374" cy="65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7" name="Google Shape;1237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3" name="Google Shape;124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3"/>
          <p:cNvSpPr txBox="1"/>
          <p:nvPr>
            <p:ph idx="2" type="subTitle"/>
          </p:nvPr>
        </p:nvSpPr>
        <p:spPr>
          <a:xfrm>
            <a:off x="-12300" y="1602450"/>
            <a:ext cx="4298400" cy="14184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can be set for over 5000 connections per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that firewalls are properly maintained and configured.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Configure firewall to detect and filter out unauthorized scans.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network and system scans to detect any unfiltered ports.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46" name="Google Shape;12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0" y="2217800"/>
            <a:ext cx="4145602" cy="24074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52" name="Google Shape;125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alerts for unauthorized access requests to confidential folders.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of no more than 8 attempts per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files with confidential information.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public access to confidential files.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the sharing of these confidential folders.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0" name="Google Shape;126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5"/>
          <p:cNvSpPr txBox="1"/>
          <p:nvPr>
            <p:ph idx="2" type="subTitle"/>
          </p:nvPr>
        </p:nvSpPr>
        <p:spPr>
          <a:xfrm>
            <a:off x="-12300" y="1602450"/>
            <a:ext cx="26409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Since majority of brute </a:t>
            </a:r>
            <a:r>
              <a:rPr lang="en" sz="1400"/>
              <a:t>force</a:t>
            </a:r>
            <a:r>
              <a:rPr lang="en" sz="1400"/>
              <a:t> attack generates 401 error, set an alarm for this error.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 errors per hour to trigger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Utilize </a:t>
            </a:r>
            <a:r>
              <a:rPr lang="en" sz="1400"/>
              <a:t>password</a:t>
            </a:r>
            <a:r>
              <a:rPr lang="en" sz="1400"/>
              <a:t> constraints &amp; complexity: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a password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Lock accounts for 1 hour after several failed login attempts.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several failed login attempts in one day, blacklist IP addresses.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IP address is an employee’s, they will be removed from the list.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63" name="Google Shape;12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046" y="1602438"/>
            <a:ext cx="1643075" cy="311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9" name="Google Shape;1269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Obtain a list of users who need &amp; granted access to the webdav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Whitelist their IP addresses with periodic updates to the list.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alerts for any requests that are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1" name="Google Shape;1271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effective password policy for users.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Whitelisting IP addresses only allows connections from trusted sources.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limits unauthorized access.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7" name="Google Shape;127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alerts for any uploads into confidential folders.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Alert triggered after a few attempts.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alerts for traffic to port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9" name="Google Shape;1279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Close all </a:t>
            </a:r>
            <a:r>
              <a:rPr lang="en" sz="1400"/>
              <a:t>unnecessary</a:t>
            </a:r>
            <a:r>
              <a:rPr lang="en" sz="1400"/>
              <a:t> ports.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Filter out IP addresses that are not trusted.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integrity of confidential folders by setting proper permissions &amp; access controls.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Address </a:t>
            </a:r>
            <a:r>
              <a:rPr lang="en" sz="950"/>
              <a:t>Range: 192.168.1.0/24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Netmask: 255.255.255.0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Gateway: 10.0.0.76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Windows 10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Azure Hyper-V ML-REFVM-684427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192.168.1.90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Kali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192.168.1.100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ELK Stack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192.168.1.105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Capstone</a:t>
            </a:r>
            <a:endParaRPr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99599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{2765A9D2-202B-4BB5-8E48-EE6891DEC04A}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Hyper-V 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 machine for network monitoring &amp; analysis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{2765A9D2-202B-4BB5-8E48-EE6891DEC04A}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Web Port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commonly used for web communication and if left open and unsecure, it can allow public access.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access to confidential files and folders.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LFI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passwords can be easily cracked with resources (i.e., crackstation.net, John the Ripper, etc.)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Hackers only need the username and password. Once the password is cracked and they have the username, they will have access into the system.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Usernames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 names, first name, or any simple combination.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like Ashton, Ryan, and Hannah are all simple usernames that can be easily obtained.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{2765A9D2-202B-4BB5-8E48-EE6891DEC04A}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Short, common, simple, or non-complex passwords.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 can be easily cracked by computers in seconds.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(i.e., “leopoldo can be cracked in 5 seconds by a computer.)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 Attack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CVE-2019-3746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that consists of systematically checking all possible username and password combinations until the correct one is found.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use of brute force and a common passwords list (rockyou.txt), the password can be easily found.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Root Access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Privileged access to resources and ability to perform administrative functions on a machine.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 gives an attacker unrestricted access to the machine and network.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9" name="Google Shape;109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100" name="Google Shape;110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1" name="Google Shape;1101;p62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{2765A9D2-202B-4BB5-8E48-EE6891DEC04A}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Sensitive Information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other peoples credentials and sensitive information without encryption.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Ashton’s account was compromised, there were additional user credentials found stored in ashton’s account including instructions to connect to another server.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